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75" r:id="rId2"/>
    <p:sldId id="563" r:id="rId3"/>
    <p:sldId id="564" r:id="rId4"/>
    <p:sldId id="565" r:id="rId5"/>
    <p:sldId id="566" r:id="rId6"/>
    <p:sldId id="567" r:id="rId7"/>
    <p:sldId id="568" r:id="rId8"/>
    <p:sldId id="569" r:id="rId9"/>
    <p:sldId id="570" r:id="rId10"/>
    <p:sldId id="562" r:id="rId11"/>
    <p:sldId id="461" r:id="rId12"/>
    <p:sldId id="38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B84750-A4D2-4F2E-8EF1-45CE61B87D3D}" v="30" dt="2023-01-23T14:04:24.0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52B84750-A4D2-4F2E-8EF1-45CE61B87D3D}"/>
    <pc:docChg chg="undo redo custSel addSld delSld modSld">
      <pc:chgData name="אלכס גורבצ'וב" userId="8459a7c7-b354-45d8-a56f-77640536e27f" providerId="ADAL" clId="{52B84750-A4D2-4F2E-8EF1-45CE61B87D3D}" dt="2023-01-23T14:04:48.227" v="308" actId="403"/>
      <pc:docMkLst>
        <pc:docMk/>
      </pc:docMkLst>
      <pc:sldChg chg="add del">
        <pc:chgData name="אלכס גורבצ'וב" userId="8459a7c7-b354-45d8-a56f-77640536e27f" providerId="ADAL" clId="{52B84750-A4D2-4F2E-8EF1-45CE61B87D3D}" dt="2023-01-23T12:09:53.035" v="27"/>
        <pc:sldMkLst>
          <pc:docMk/>
          <pc:sldMk cId="2519738738" sldId="427"/>
        </pc:sldMkLst>
      </pc:sldChg>
      <pc:sldChg chg="modSp add del mod setBg">
        <pc:chgData name="אלכס גורבצ'וב" userId="8459a7c7-b354-45d8-a56f-77640536e27f" providerId="ADAL" clId="{52B84750-A4D2-4F2E-8EF1-45CE61B87D3D}" dt="2023-01-23T12:12:50.817" v="33"/>
        <pc:sldMkLst>
          <pc:docMk/>
          <pc:sldMk cId="421286489" sldId="461"/>
        </pc:sldMkLst>
        <pc:spChg chg="mod">
          <ac:chgData name="אלכס גורבצ'וב" userId="8459a7c7-b354-45d8-a56f-77640536e27f" providerId="ADAL" clId="{52B84750-A4D2-4F2E-8EF1-45CE61B87D3D}" dt="2023-01-23T12:12:30.706" v="31"/>
          <ac:spMkLst>
            <pc:docMk/>
            <pc:sldMk cId="421286489" sldId="461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52B84750-A4D2-4F2E-8EF1-45CE61B87D3D}" dt="2023-01-23T12:12:50.817" v="33"/>
          <ac:spMkLst>
            <pc:docMk/>
            <pc:sldMk cId="421286489" sldId="461"/>
            <ac:spMk id="7" creationId="{54E9E228-B02C-3941-B458-23CB2D67B476}"/>
          </ac:spMkLst>
        </pc:spChg>
      </pc:sldChg>
      <pc:sldChg chg="addSp delSp modSp mod">
        <pc:chgData name="אלכס גורבצ'וב" userId="8459a7c7-b354-45d8-a56f-77640536e27f" providerId="ADAL" clId="{52B84750-A4D2-4F2E-8EF1-45CE61B87D3D}" dt="2023-01-23T12:09:31.964" v="21"/>
        <pc:sldMkLst>
          <pc:docMk/>
          <pc:sldMk cId="902025943" sldId="562"/>
        </pc:sldMkLst>
        <pc:spChg chg="mod">
          <ac:chgData name="אלכס גורבצ'וב" userId="8459a7c7-b354-45d8-a56f-77640536e27f" providerId="ADAL" clId="{52B84750-A4D2-4F2E-8EF1-45CE61B87D3D}" dt="2023-01-23T12:08:26.169" v="13"/>
          <ac:spMkLst>
            <pc:docMk/>
            <pc:sldMk cId="902025943" sldId="562"/>
            <ac:spMk id="3" creationId="{12B178B4-CDED-454C-BED2-2E2B10ADA703}"/>
          </ac:spMkLst>
        </pc:spChg>
        <pc:spChg chg="del">
          <ac:chgData name="אלכס גורבצ'וב" userId="8459a7c7-b354-45d8-a56f-77640536e27f" providerId="ADAL" clId="{52B84750-A4D2-4F2E-8EF1-45CE61B87D3D}" dt="2023-01-23T11:04:34.728" v="8" actId="478"/>
          <ac:spMkLst>
            <pc:docMk/>
            <pc:sldMk cId="902025943" sldId="562"/>
            <ac:spMk id="4" creationId="{8655BFF2-6F25-2E20-9441-D39F042473FB}"/>
          </ac:spMkLst>
        </pc:spChg>
        <pc:spChg chg="mod">
          <ac:chgData name="אלכס גורבצ'וב" userId="8459a7c7-b354-45d8-a56f-77640536e27f" providerId="ADAL" clId="{52B84750-A4D2-4F2E-8EF1-45CE61B87D3D}" dt="2023-01-23T12:09:22.001" v="20" actId="404"/>
          <ac:spMkLst>
            <pc:docMk/>
            <pc:sldMk cId="902025943" sldId="562"/>
            <ac:spMk id="9" creationId="{0AD16726-3C21-C04F-83A6-F10CC5F0A22E}"/>
          </ac:spMkLst>
        </pc:spChg>
        <pc:picChg chg="del">
          <ac:chgData name="אלכס גורבצ'וב" userId="8459a7c7-b354-45d8-a56f-77640536e27f" providerId="ADAL" clId="{52B84750-A4D2-4F2E-8EF1-45CE61B87D3D}" dt="2023-01-23T11:04:32.925" v="7" actId="478"/>
          <ac:picMkLst>
            <pc:docMk/>
            <pc:sldMk cId="902025943" sldId="562"/>
            <ac:picMk id="2" creationId="{DBCFA5DB-F79C-B27D-1520-AE83F18FEAD7}"/>
          </ac:picMkLst>
        </pc:picChg>
        <pc:picChg chg="add mod">
          <ac:chgData name="אלכס גורבצ'וב" userId="8459a7c7-b354-45d8-a56f-77640536e27f" providerId="ADAL" clId="{52B84750-A4D2-4F2E-8EF1-45CE61B87D3D}" dt="2023-01-23T12:09:31.964" v="21"/>
          <ac:picMkLst>
            <pc:docMk/>
            <pc:sldMk cId="902025943" sldId="562"/>
            <ac:picMk id="5" creationId="{87C14EAA-1D40-7F9B-7C97-7891DFF09062}"/>
          </ac:picMkLst>
        </pc:picChg>
        <pc:picChg chg="del">
          <ac:chgData name="אלכס גורבצ'וב" userId="8459a7c7-b354-45d8-a56f-77640536e27f" providerId="ADAL" clId="{52B84750-A4D2-4F2E-8EF1-45CE61B87D3D}" dt="2023-01-23T11:04:36.406" v="9" actId="478"/>
          <ac:picMkLst>
            <pc:docMk/>
            <pc:sldMk cId="902025943" sldId="562"/>
            <ac:picMk id="2050" creationId="{5A220920-1C22-2A4A-55A5-521CDAF9131F}"/>
          </ac:picMkLst>
        </pc:picChg>
      </pc:sldChg>
      <pc:sldChg chg="del">
        <pc:chgData name="אלכס גורבצ'וב" userId="8459a7c7-b354-45d8-a56f-77640536e27f" providerId="ADAL" clId="{52B84750-A4D2-4F2E-8EF1-45CE61B87D3D}" dt="2023-01-23T11:04:02.137" v="0" actId="47"/>
        <pc:sldMkLst>
          <pc:docMk/>
          <pc:sldMk cId="354292220" sldId="563"/>
        </pc:sldMkLst>
      </pc:sldChg>
      <pc:sldChg chg="add del">
        <pc:chgData name="אלכס גורבצ'וב" userId="8459a7c7-b354-45d8-a56f-77640536e27f" providerId="ADAL" clId="{52B84750-A4D2-4F2E-8EF1-45CE61B87D3D}" dt="2023-01-23T13:19:30.261" v="34" actId="47"/>
        <pc:sldMkLst>
          <pc:docMk/>
          <pc:sldMk cId="445627504" sldId="563"/>
        </pc:sldMkLst>
      </pc:sldChg>
      <pc:sldChg chg="modSp add mod">
        <pc:chgData name="אלכס גורבצ'וב" userId="8459a7c7-b354-45d8-a56f-77640536e27f" providerId="ADAL" clId="{52B84750-A4D2-4F2E-8EF1-45CE61B87D3D}" dt="2023-01-23T13:24:10.106" v="74" actId="403"/>
        <pc:sldMkLst>
          <pc:docMk/>
          <pc:sldMk cId="3040196298" sldId="563"/>
        </pc:sldMkLst>
        <pc:spChg chg="mod">
          <ac:chgData name="אלכס גורבצ'וב" userId="8459a7c7-b354-45d8-a56f-77640536e27f" providerId="ADAL" clId="{52B84750-A4D2-4F2E-8EF1-45CE61B87D3D}" dt="2023-01-23T13:21:21.075" v="39" actId="6549"/>
          <ac:spMkLst>
            <pc:docMk/>
            <pc:sldMk cId="3040196298" sldId="563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52B84750-A4D2-4F2E-8EF1-45CE61B87D3D}" dt="2023-01-23T13:24:10.106" v="74" actId="403"/>
          <ac:spMkLst>
            <pc:docMk/>
            <pc:sldMk cId="3040196298" sldId="563"/>
            <ac:spMk id="9" creationId="{0AD16726-3C21-C04F-83A6-F10CC5F0A22E}"/>
          </ac:spMkLst>
        </pc:spChg>
        <pc:picChg chg="mod">
          <ac:chgData name="אלכס גורבצ'וב" userId="8459a7c7-b354-45d8-a56f-77640536e27f" providerId="ADAL" clId="{52B84750-A4D2-4F2E-8EF1-45CE61B87D3D}" dt="2023-01-23T13:23:18.332" v="55" actId="1076"/>
          <ac:picMkLst>
            <pc:docMk/>
            <pc:sldMk cId="3040196298" sldId="563"/>
            <ac:picMk id="5" creationId="{87C14EAA-1D40-7F9B-7C97-7891DFF09062}"/>
          </ac:picMkLst>
        </pc:picChg>
      </pc:sldChg>
      <pc:sldChg chg="addSp delSp modSp add mod">
        <pc:chgData name="אלכס גורבצ'וב" userId="8459a7c7-b354-45d8-a56f-77640536e27f" providerId="ADAL" clId="{52B84750-A4D2-4F2E-8EF1-45CE61B87D3D}" dt="2023-01-23T13:28:05.595" v="143" actId="20577"/>
        <pc:sldMkLst>
          <pc:docMk/>
          <pc:sldMk cId="2737891738" sldId="564"/>
        </pc:sldMkLst>
        <pc:spChg chg="mod">
          <ac:chgData name="אלכס גורבצ'וב" userId="8459a7c7-b354-45d8-a56f-77640536e27f" providerId="ADAL" clId="{52B84750-A4D2-4F2E-8EF1-45CE61B87D3D}" dt="2023-01-23T13:28:05.595" v="143" actId="20577"/>
          <ac:spMkLst>
            <pc:docMk/>
            <pc:sldMk cId="2737891738" sldId="564"/>
            <ac:spMk id="9" creationId="{0AD16726-3C21-C04F-83A6-F10CC5F0A22E}"/>
          </ac:spMkLst>
        </pc:spChg>
        <pc:picChg chg="add mod">
          <ac:chgData name="אלכס גורבצ'וב" userId="8459a7c7-b354-45d8-a56f-77640536e27f" providerId="ADAL" clId="{52B84750-A4D2-4F2E-8EF1-45CE61B87D3D}" dt="2023-01-23T13:27:53.685" v="139" actId="1076"/>
          <ac:picMkLst>
            <pc:docMk/>
            <pc:sldMk cId="2737891738" sldId="564"/>
            <ac:picMk id="4" creationId="{2BFA7D4A-8C9C-BB9B-1E48-99EC0A262624}"/>
          </ac:picMkLst>
        </pc:picChg>
        <pc:picChg chg="del">
          <ac:chgData name="אלכס גורבצ'וב" userId="8459a7c7-b354-45d8-a56f-77640536e27f" providerId="ADAL" clId="{52B84750-A4D2-4F2E-8EF1-45CE61B87D3D}" dt="2023-01-23T13:27:29.046" v="132" actId="478"/>
          <ac:picMkLst>
            <pc:docMk/>
            <pc:sldMk cId="2737891738" sldId="564"/>
            <ac:picMk id="5" creationId="{87C14EAA-1D40-7F9B-7C97-7891DFF09062}"/>
          </ac:picMkLst>
        </pc:picChg>
      </pc:sldChg>
      <pc:sldChg chg="del">
        <pc:chgData name="אלכס גורבצ'וב" userId="8459a7c7-b354-45d8-a56f-77640536e27f" providerId="ADAL" clId="{52B84750-A4D2-4F2E-8EF1-45CE61B87D3D}" dt="2023-01-23T11:04:02.137" v="0" actId="47"/>
        <pc:sldMkLst>
          <pc:docMk/>
          <pc:sldMk cId="3848425946" sldId="564"/>
        </pc:sldMkLst>
      </pc:sldChg>
      <pc:sldChg chg="del">
        <pc:chgData name="אלכס גורבצ'וב" userId="8459a7c7-b354-45d8-a56f-77640536e27f" providerId="ADAL" clId="{52B84750-A4D2-4F2E-8EF1-45CE61B87D3D}" dt="2023-01-23T11:04:02.137" v="0" actId="47"/>
        <pc:sldMkLst>
          <pc:docMk/>
          <pc:sldMk cId="3070807410" sldId="565"/>
        </pc:sldMkLst>
      </pc:sldChg>
      <pc:sldChg chg="modSp add mod">
        <pc:chgData name="אלכס גורבצ'וב" userId="8459a7c7-b354-45d8-a56f-77640536e27f" providerId="ADAL" clId="{52B84750-A4D2-4F2E-8EF1-45CE61B87D3D}" dt="2023-01-23T13:31:10.676" v="189" actId="113"/>
        <pc:sldMkLst>
          <pc:docMk/>
          <pc:sldMk cId="4222959589" sldId="565"/>
        </pc:sldMkLst>
        <pc:spChg chg="mod">
          <ac:chgData name="אלכס גורבצ'וב" userId="8459a7c7-b354-45d8-a56f-77640536e27f" providerId="ADAL" clId="{52B84750-A4D2-4F2E-8EF1-45CE61B87D3D}" dt="2023-01-23T13:31:10.676" v="189" actId="113"/>
          <ac:spMkLst>
            <pc:docMk/>
            <pc:sldMk cId="4222959589" sldId="565"/>
            <ac:spMk id="9" creationId="{0AD16726-3C21-C04F-83A6-F10CC5F0A22E}"/>
          </ac:spMkLst>
        </pc:spChg>
      </pc:sldChg>
      <pc:sldChg chg="modSp add mod">
        <pc:chgData name="אלכס גורבצ'וב" userId="8459a7c7-b354-45d8-a56f-77640536e27f" providerId="ADAL" clId="{52B84750-A4D2-4F2E-8EF1-45CE61B87D3D}" dt="2023-01-23T13:32:55.658" v="215" actId="404"/>
        <pc:sldMkLst>
          <pc:docMk/>
          <pc:sldMk cId="2818983254" sldId="566"/>
        </pc:sldMkLst>
        <pc:spChg chg="mod">
          <ac:chgData name="אלכס גורבצ'וב" userId="8459a7c7-b354-45d8-a56f-77640536e27f" providerId="ADAL" clId="{52B84750-A4D2-4F2E-8EF1-45CE61B87D3D}" dt="2023-01-23T13:32:55.658" v="215" actId="404"/>
          <ac:spMkLst>
            <pc:docMk/>
            <pc:sldMk cId="2818983254" sldId="566"/>
            <ac:spMk id="9" creationId="{0AD16726-3C21-C04F-83A6-F10CC5F0A22E}"/>
          </ac:spMkLst>
        </pc:spChg>
      </pc:sldChg>
      <pc:sldChg chg="del">
        <pc:chgData name="אלכס גורבצ'וב" userId="8459a7c7-b354-45d8-a56f-77640536e27f" providerId="ADAL" clId="{52B84750-A4D2-4F2E-8EF1-45CE61B87D3D}" dt="2023-01-23T11:04:02.137" v="0" actId="47"/>
        <pc:sldMkLst>
          <pc:docMk/>
          <pc:sldMk cId="3887002112" sldId="566"/>
        </pc:sldMkLst>
      </pc:sldChg>
      <pc:sldChg chg="del">
        <pc:chgData name="אלכס גורבצ'וב" userId="8459a7c7-b354-45d8-a56f-77640536e27f" providerId="ADAL" clId="{52B84750-A4D2-4F2E-8EF1-45CE61B87D3D}" dt="2023-01-23T11:04:02.137" v="0" actId="47"/>
        <pc:sldMkLst>
          <pc:docMk/>
          <pc:sldMk cId="2169527325" sldId="567"/>
        </pc:sldMkLst>
      </pc:sldChg>
      <pc:sldChg chg="modSp add mod">
        <pc:chgData name="אלכס גורבצ'וב" userId="8459a7c7-b354-45d8-a56f-77640536e27f" providerId="ADAL" clId="{52B84750-A4D2-4F2E-8EF1-45CE61B87D3D}" dt="2023-01-23T13:39:38.606" v="237" actId="20577"/>
        <pc:sldMkLst>
          <pc:docMk/>
          <pc:sldMk cId="3119936740" sldId="567"/>
        </pc:sldMkLst>
        <pc:spChg chg="mod">
          <ac:chgData name="אלכס גורבצ'וב" userId="8459a7c7-b354-45d8-a56f-77640536e27f" providerId="ADAL" clId="{52B84750-A4D2-4F2E-8EF1-45CE61B87D3D}" dt="2023-01-23T13:39:38.606" v="237" actId="20577"/>
          <ac:spMkLst>
            <pc:docMk/>
            <pc:sldMk cId="3119936740" sldId="567"/>
            <ac:spMk id="9" creationId="{0AD16726-3C21-C04F-83A6-F10CC5F0A22E}"/>
          </ac:spMkLst>
        </pc:spChg>
      </pc:sldChg>
      <pc:sldChg chg="del">
        <pc:chgData name="אלכס גורבצ'וב" userId="8459a7c7-b354-45d8-a56f-77640536e27f" providerId="ADAL" clId="{52B84750-A4D2-4F2E-8EF1-45CE61B87D3D}" dt="2023-01-23T11:04:02.137" v="0" actId="47"/>
        <pc:sldMkLst>
          <pc:docMk/>
          <pc:sldMk cId="420108896" sldId="568"/>
        </pc:sldMkLst>
      </pc:sldChg>
      <pc:sldChg chg="modSp add mod">
        <pc:chgData name="אלכס גורבצ'וב" userId="8459a7c7-b354-45d8-a56f-77640536e27f" providerId="ADAL" clId="{52B84750-A4D2-4F2E-8EF1-45CE61B87D3D}" dt="2023-01-23T13:40:57.092" v="258" actId="20577"/>
        <pc:sldMkLst>
          <pc:docMk/>
          <pc:sldMk cId="2199058978" sldId="568"/>
        </pc:sldMkLst>
        <pc:spChg chg="mod">
          <ac:chgData name="אלכס גורבצ'וב" userId="8459a7c7-b354-45d8-a56f-77640536e27f" providerId="ADAL" clId="{52B84750-A4D2-4F2E-8EF1-45CE61B87D3D}" dt="2023-01-23T13:40:57.092" v="258" actId="20577"/>
          <ac:spMkLst>
            <pc:docMk/>
            <pc:sldMk cId="2199058978" sldId="568"/>
            <ac:spMk id="9" creationId="{0AD16726-3C21-C04F-83A6-F10CC5F0A22E}"/>
          </ac:spMkLst>
        </pc:spChg>
      </pc:sldChg>
      <pc:sldChg chg="del">
        <pc:chgData name="אלכס גורבצ'וב" userId="8459a7c7-b354-45d8-a56f-77640536e27f" providerId="ADAL" clId="{52B84750-A4D2-4F2E-8EF1-45CE61B87D3D}" dt="2023-01-23T11:04:02.137" v="0" actId="47"/>
        <pc:sldMkLst>
          <pc:docMk/>
          <pc:sldMk cId="13224199" sldId="569"/>
        </pc:sldMkLst>
      </pc:sldChg>
      <pc:sldChg chg="modSp add mod">
        <pc:chgData name="אלכס גורבצ'וב" userId="8459a7c7-b354-45d8-a56f-77640536e27f" providerId="ADAL" clId="{52B84750-A4D2-4F2E-8EF1-45CE61B87D3D}" dt="2023-01-23T14:04:36.484" v="304" actId="20577"/>
        <pc:sldMkLst>
          <pc:docMk/>
          <pc:sldMk cId="3176776863" sldId="569"/>
        </pc:sldMkLst>
        <pc:spChg chg="mod">
          <ac:chgData name="אלכס גורבצ'וב" userId="8459a7c7-b354-45d8-a56f-77640536e27f" providerId="ADAL" clId="{52B84750-A4D2-4F2E-8EF1-45CE61B87D3D}" dt="2023-01-23T14:04:36.484" v="304" actId="20577"/>
          <ac:spMkLst>
            <pc:docMk/>
            <pc:sldMk cId="3176776863" sldId="569"/>
            <ac:spMk id="9" creationId="{0AD16726-3C21-C04F-83A6-F10CC5F0A22E}"/>
          </ac:spMkLst>
        </pc:spChg>
      </pc:sldChg>
      <pc:sldChg chg="add del">
        <pc:chgData name="אלכס גורבצ'וב" userId="8459a7c7-b354-45d8-a56f-77640536e27f" providerId="ADAL" clId="{52B84750-A4D2-4F2E-8EF1-45CE61B87D3D}" dt="2023-01-23T14:01:45.259" v="261"/>
        <pc:sldMkLst>
          <pc:docMk/>
          <pc:sldMk cId="3186464949" sldId="570"/>
        </pc:sldMkLst>
      </pc:sldChg>
      <pc:sldChg chg="modSp add mod">
        <pc:chgData name="אלכס גורבצ'וב" userId="8459a7c7-b354-45d8-a56f-77640536e27f" providerId="ADAL" clId="{52B84750-A4D2-4F2E-8EF1-45CE61B87D3D}" dt="2023-01-23T14:04:48.227" v="308" actId="403"/>
        <pc:sldMkLst>
          <pc:docMk/>
          <pc:sldMk cId="3495025693" sldId="570"/>
        </pc:sldMkLst>
        <pc:spChg chg="mod">
          <ac:chgData name="אלכס גורבצ'וב" userId="8459a7c7-b354-45d8-a56f-77640536e27f" providerId="ADAL" clId="{52B84750-A4D2-4F2E-8EF1-45CE61B87D3D}" dt="2023-01-23T14:04:48.227" v="308" actId="403"/>
          <ac:spMkLst>
            <pc:docMk/>
            <pc:sldMk cId="3495025693" sldId="570"/>
            <ac:spMk id="9" creationId="{0AD16726-3C21-C04F-83A6-F10CC5F0A22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media/hdphoto1.wdp>
</file>

<file path=ppt/media/image1.jpeg>
</file>

<file path=ppt/media/image10.png>
</file>

<file path=ppt/media/image2.jpg>
</file>

<file path=ppt/media/image3.png>
</file>

<file path=ppt/media/image4.jp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281944-2C2E-4978-87D9-5AA0D00063EF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EF306-B843-49AA-ADBA-5C82FD34A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837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0.png"/><Relationship Id="rId4" Type="http://schemas.openxmlformats.org/officeDocument/2006/relationships/customXml" Target="../ink/ink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chrome.com/docs/devtools/recorder/?utm_source=devtool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60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60.png"/><Relationship Id="rId4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60.png"/><Relationship Id="rId4" Type="http://schemas.openxmlformats.org/officeDocument/2006/relationships/customXml" Target="../ink/ink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60.png"/><Relationship Id="rId4" Type="http://schemas.openxmlformats.org/officeDocument/2006/relationships/customXml" Target="../ink/ink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60.png"/><Relationship Id="rId4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60.png"/><Relationship Id="rId4" Type="http://schemas.openxmlformats.org/officeDocument/2006/relationships/customXml" Target="../ink/ink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60.png"/><Relationship Id="rId4" Type="http://schemas.openxmlformats.org/officeDocument/2006/relationships/customXml" Target="../ink/ink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Chrome DevTools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en-GB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 DevTools</a:t>
            </a:r>
            <a:endParaRPr lang="he-IL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אין מפתח </a:t>
            </a:r>
            <a:r>
              <a:rPr lang="en-GB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Front-End 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שלא מעביר שעות מול הכלי הנהדר של גוגל –</a:t>
            </a:r>
            <a:r>
              <a:rPr lang="en-GB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DevTools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r" rtl="1">
              <a:lnSpc>
                <a:spcPct val="150000"/>
              </a:lnSpc>
            </a:pPr>
            <a:endParaRPr lang="he-IL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על מנת לפתוח את הכלי, נעמוד על הרכיב אותו נרצה לבדוק, נלחץ על המקש הימני ונלחץ על "בדוק" או </a:t>
            </a:r>
            <a:r>
              <a:rPr lang="en-GB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Inspect"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במידה והדפדפן שלכם באנגלית. אפשר גם ללחוץ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F12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8">
            <a:extLst>
              <a:ext uri="{FF2B5EF4-FFF2-40B4-BE49-F238E27FC236}">
                <a16:creationId xmlns:a16="http://schemas.microsoft.com/office/drawing/2014/main" id="{87C14EAA-1D40-7F9B-7C97-7891DFF09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059187" y="3429000"/>
            <a:ext cx="1944677" cy="109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2025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Chrome DevTools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1</a:t>
            </a:r>
          </a:p>
          <a:p>
            <a:pPr marL="285750" indent="-285750" algn="r" rtl="1">
              <a:lnSpc>
                <a:spcPct val="150000"/>
              </a:lnSpc>
              <a:buClrTx/>
              <a:buFont typeface="Wingdings" panose="05000000000000000000" pitchFamily="2" charset="2"/>
              <a:buChar char="v"/>
            </a:pPr>
            <a:r>
              <a:rPr lang="he-I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פתחו את 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https://developer.chrome.com/docs/devtools/recorder/?utm_source=devtools</a:t>
            </a: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ClrTx/>
              <a:buFont typeface="Wingdings" panose="05000000000000000000" pitchFamily="2" charset="2"/>
              <a:buChar char="v"/>
            </a:pPr>
            <a:r>
              <a:rPr lang="he-I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תבצעו את השלבים של המדריך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1563966" y="3144680"/>
            <a:ext cx="2935120" cy="1956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1286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בדיקות אינטרנט וסלולר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21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מבוא</a:t>
            </a:r>
            <a:endParaRPr lang="he-IL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אתר ואפליקציה צריכים להיות אינפורמטיביים, נגישים וידידותיים למשתמש. כדי לשמור על כל התכונות הללו, אתרים ואפליקציות צריכים להיבדק היטב, ותהליך בדיקות זה ידוע בשם בדיקות אינטרנט ומובייל/סלולר.</a:t>
            </a:r>
          </a:p>
          <a:p>
            <a:pPr algn="r" rtl="1">
              <a:lnSpc>
                <a:spcPct val="150000"/>
              </a:lnSpc>
            </a:pPr>
            <a:endParaRPr lang="he-I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ביצוע בדיקות בעולם הסלולר נבדל ומורכב יותר מבדיקות בסביבה המסורתית.</a:t>
            </a: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מספר המכשירים עצום, סוגי מערכות ההפעלה, המסכים ופלטפורמות הוא עצום כאשר לכל פלטפורמת סלולר ישנם רכיבי וכפתורי חומרה שונים.</a:t>
            </a: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מפעילי הסלולר מספקים תשתיות בתנאים שונים. בנוסף, בעולם הסלולר אנו נחשפים למגוון חדש וגדול יותר של סוגי בדיקות כאלו שלא היו קיימים קודם.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8">
            <a:extLst>
              <a:ext uri="{FF2B5EF4-FFF2-40B4-BE49-F238E27FC236}">
                <a16:creationId xmlns:a16="http://schemas.microsoft.com/office/drawing/2014/main" id="{87C14EAA-1D40-7F9B-7C97-7891DFF09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1696141" y="3455361"/>
            <a:ext cx="1335385" cy="1335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196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בדיקות אינטרנט וסלולר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מבוא</a:t>
            </a: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מערכות מחשב באשר הן, לרוב מורכבות מ 3 חלקים:</a:t>
            </a:r>
          </a:p>
          <a:p>
            <a:pPr marL="342900" indent="-3429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צד לקוח - לרוב כולל ממשק משתמש אשר יוזם בקשות ומציג מידע.</a:t>
            </a:r>
          </a:p>
          <a:p>
            <a:pPr marL="342900" indent="-3429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צד שרת - לרוב כולל 2 אלמנטים – אלמנט לוגיקה שמבצע את החישובים והלוגיקה האפליקטיבית של המערכת, ואלמנט של זיכרון ושמירת מידע (זיכרון, בסיס נתונים, קבצים וכדומה). </a:t>
            </a:r>
          </a:p>
          <a:p>
            <a:pPr marL="342900" indent="-3429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תווך התקשורת בין השניים – אשר יכול להיות תקשורת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Wi-Fi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Bluetooth 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תקשורת סלולרית וכדומה.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BFA7D4A-8C9C-BB9B-1E48-99EC0A262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242" y="3429000"/>
            <a:ext cx="5006567" cy="165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891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בדיקות אינטרנט וסלולר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2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מה בודקים בצד לקוח?</a:t>
            </a:r>
          </a:p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המערכת הנבדקת - בדיקות תפקודיות ולא תפקודיות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אפליקציה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אתר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אתר דינאמי/נייד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אתר סטטי</a:t>
            </a:r>
          </a:p>
          <a:p>
            <a:pPr algn="r" rtl="1">
              <a:lnSpc>
                <a:spcPct val="150000"/>
              </a:lnSpc>
            </a:pPr>
            <a:endParaRPr lang="he-IL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הפלטפורמה הנבדקת - בדיקות ייחודיות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מחשב (נייח או נייד)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טלפון נייד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טאבלט/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iPad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טלוויזיה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ועוד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BFA7D4A-8C9C-BB9B-1E48-99EC0A262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242" y="3429000"/>
            <a:ext cx="5006567" cy="165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95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בדיקות אינטרנט וסלולר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בדיקת אתר נייד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אתר נייד הוא אתר בו ניתן לצפות רק עם חיבור לאינטרנט.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אתר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responsive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הוא אתר בעל יכולת התאמה למכשיר ולגרסת היצרן.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להבדיל מאפליקציות מסוימות (כגון מחשבון) שניתן להשתמש בהן ללא חיבור לאינטרנט.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BFA7D4A-8C9C-BB9B-1E48-99EC0A262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242" y="3429000"/>
            <a:ext cx="5006567" cy="165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983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בדיקות אינטרנט וסלולר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בדיקת אתר סטטי</a:t>
            </a: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אתר סטטי פשוט יציג את אותו התוכן עבור כל המבקרים באתר בזמנים שונים. זה ידוע גם כאתר מידע. באתר סטטי, היזם היחיד יכול לבצע שינויים גם בקוד בלבד.</a:t>
            </a: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לאתר מסוג זה לא יהיו פונקציות משמעותיות והוא תלוי אך ורק בתכנון ממשק המשתמש.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BFA7D4A-8C9C-BB9B-1E48-99EC0A262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242" y="3429000"/>
            <a:ext cx="5006567" cy="165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936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בדיקות אינטרנט וסלולר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מדוע בדיקות של מערכת 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שונות מבדיקות של מוצר תוכנה "רגיל?"</a:t>
            </a: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מבנה מערכת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מורכב מרכיבים רבים ושונים מאוד בצד השרת ובצד הלקוח עובדה זו מחזקת את האפשרות לקיום רב של תקלות.</a:t>
            </a: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מבנה זה מחייב בדיקות לשלמות הנתונים ונכונותם, ביצועי והגנה על המידע מפני פריצות, גניבה ושינוי נתונים.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BFA7D4A-8C9C-BB9B-1E48-99EC0A262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242" y="3429000"/>
            <a:ext cx="5006567" cy="165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058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בדיקות אינטרנט וסלולר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סוגי בדיקות צד לקוח</a:t>
            </a: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בדיקות ייחודיות: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הפרעות וקישוריות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מיקום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ממשקים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רכיבי המכשיר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BFA7D4A-8C9C-BB9B-1E48-99EC0A262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242" y="3429000"/>
            <a:ext cx="5006567" cy="165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776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בדיקות אינטרנט וסלולר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סוגי בדיקות צד לקוח</a:t>
            </a:r>
          </a:p>
          <a:p>
            <a:pPr algn="r" rtl="1">
              <a:lnSpc>
                <a:spcPct val="150000"/>
              </a:lnSpc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בדיקות לא תפקודיות: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שימושיות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הנגשה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latin typeface="Arial" panose="020B0604020202020204" pitchFamily="34" charset="0"/>
              </a:rPr>
              <a:t>ממשק </a:t>
            </a: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משתמש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אבטחת מידע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ביצועים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התקנה/הסרה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תאימות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BFA7D4A-8C9C-BB9B-1E48-99EC0A2626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242" y="3429000"/>
            <a:ext cx="5006567" cy="165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025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5508</TotalTime>
  <Words>499</Words>
  <Application>Microsoft Office PowerPoint</Application>
  <PresentationFormat>Widescreen</PresentationFormat>
  <Paragraphs>69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בדיקות אינטרנט וסלולר</vt:lpstr>
      <vt:lpstr>בדיקות אינטרנט וסלולר</vt:lpstr>
      <vt:lpstr>בדיקות אינטרנט וסלולר</vt:lpstr>
      <vt:lpstr>בדיקות אינטרנט וסלולר</vt:lpstr>
      <vt:lpstr>בדיקות אינטרנט וסלולר</vt:lpstr>
      <vt:lpstr>בדיקות אינטרנט וסלולר</vt:lpstr>
      <vt:lpstr>בדיקות אינטרנט וסלולר</vt:lpstr>
      <vt:lpstr>בדיקות אינטרנט וסלולר</vt:lpstr>
      <vt:lpstr>Chrome DevTools</vt:lpstr>
      <vt:lpstr>Chrome DevTools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46</cp:revision>
  <dcterms:created xsi:type="dcterms:W3CDTF">2022-03-07T11:44:47Z</dcterms:created>
  <dcterms:modified xsi:type="dcterms:W3CDTF">2023-01-23T14:04:50Z</dcterms:modified>
</cp:coreProperties>
</file>

<file path=docProps/thumbnail.jpeg>
</file>